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FC49E9-DF3F-484B-A890-E55569C41337}" type="datetimeFigureOut">
              <a:rPr lang="en-US" smtClean="0"/>
              <a:t>5/23/2012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A36D4B-5DFD-4746-AE7A-CC2562D6F2C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Roundup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test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On-screen Show (4:3)</PresentationFormat>
  <Paragraphs>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The Roundup</vt:lpstr>
      <vt:lpstr>test</vt:lpstr>
    </vt:vector>
  </TitlesOfParts>
  <Company>GFPS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Roundup</dc:title>
  <dc:creator>69284</dc:creator>
  <cp:lastModifiedBy>69284</cp:lastModifiedBy>
  <cp:revision>1</cp:revision>
  <dcterms:created xsi:type="dcterms:W3CDTF">2012-05-23T16:48:05Z</dcterms:created>
  <dcterms:modified xsi:type="dcterms:W3CDTF">2012-05-23T16:48:31Z</dcterms:modified>
</cp:coreProperties>
</file>

<file path=docProps/thumbnail.jpeg>
</file>